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8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DB39-10A6-433E-A3C2-9D88BA5F2BC3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AACE-F3CB-4EDC-B58C-32A69CA88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DB39-10A6-433E-A3C2-9D88BA5F2BC3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AACE-F3CB-4EDC-B58C-32A69CA88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DB39-10A6-433E-A3C2-9D88BA5F2BC3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AACE-F3CB-4EDC-B58C-32A69CA88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DB39-10A6-433E-A3C2-9D88BA5F2BC3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AACE-F3CB-4EDC-B58C-32A69CA88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DB39-10A6-433E-A3C2-9D88BA5F2BC3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AACE-F3CB-4EDC-B58C-32A69CA88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DB39-10A6-433E-A3C2-9D88BA5F2BC3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AACE-F3CB-4EDC-B58C-32A69CA88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DB39-10A6-433E-A3C2-9D88BA5F2BC3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AACE-F3CB-4EDC-B58C-32A69CA88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DB39-10A6-433E-A3C2-9D88BA5F2BC3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AACE-F3CB-4EDC-B58C-32A69CA88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DB39-10A6-433E-A3C2-9D88BA5F2BC3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AACE-F3CB-4EDC-B58C-32A69CA88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DB39-10A6-433E-A3C2-9D88BA5F2BC3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AACE-F3CB-4EDC-B58C-32A69CA88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DB39-10A6-433E-A3C2-9D88BA5F2BC3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AACE-F3CB-4EDC-B58C-32A69CA88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ADB39-10A6-433E-A3C2-9D88BA5F2BC3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2AACE-F3CB-4EDC-B58C-32A69CA887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09800"/>
            <a:ext cx="9144000" cy="4648200"/>
          </a:xfrm>
        </p:spPr>
        <p:txBody>
          <a:bodyPr>
            <a:noAutofit/>
          </a:bodyPr>
          <a:lstStyle/>
          <a:p>
            <a:r>
              <a:rPr lang="en-US" sz="6600" dirty="0"/>
              <a:t>PES/PELS/IAS/IES Austin </a:t>
            </a:r>
            <a:br>
              <a:rPr lang="en-US" sz="6600" dirty="0"/>
            </a:br>
            <a:r>
              <a:rPr lang="en-US" sz="6600" dirty="0"/>
              <a:t>(PI)²</a:t>
            </a:r>
            <a:br>
              <a:rPr lang="en-US" sz="6600" dirty="0"/>
            </a:br>
            <a:r>
              <a:rPr lang="en-US" sz="6600" dirty="0"/>
              <a:t>Tech Meetings on</a:t>
            </a:r>
            <a:br>
              <a:rPr lang="en-US" sz="6600" dirty="0"/>
            </a:br>
            <a:r>
              <a:rPr lang="en-US" sz="6600" dirty="0"/>
              <a:t> 4</a:t>
            </a:r>
            <a:r>
              <a:rPr lang="en-US" sz="6600" baseline="30000" dirty="0"/>
              <a:t>th</a:t>
            </a:r>
            <a:r>
              <a:rPr lang="en-US" sz="6600" dirty="0"/>
              <a:t> Tuesdays, Jan - Oct</a:t>
            </a:r>
          </a:p>
        </p:txBody>
      </p:sp>
      <p:pic>
        <p:nvPicPr>
          <p:cNvPr id="15362" name="Picture 2" descr="PI2 Logo Foo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056783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2 Logo corn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57800"/>
            <a:ext cx="2057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/>
              <a:t>2017 </a:t>
            </a:r>
            <a:r>
              <a:rPr lang="en-US" sz="5400" dirty="0" err="1"/>
              <a:t>ChapCom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8458200" cy="54102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Chair – 				James J. Mercier, P.E.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Vice Chair/Chair Elect – 	Steve Pearson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Treasurer – 			Kris </a:t>
            </a:r>
            <a:r>
              <a:rPr lang="en-US" dirty="0" err="1">
                <a:solidFill>
                  <a:schemeClr val="tx1"/>
                </a:solidFill>
              </a:rPr>
              <a:t>Dehnel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Secretary – 			Ruth </a:t>
            </a:r>
            <a:r>
              <a:rPr lang="en-US" dirty="0" err="1">
                <a:solidFill>
                  <a:schemeClr val="tx1"/>
                </a:solidFill>
              </a:rPr>
              <a:t>Sulzer</a:t>
            </a:r>
            <a:r>
              <a:rPr lang="en-US" dirty="0">
                <a:solidFill>
                  <a:schemeClr val="tx1"/>
                </a:solidFill>
              </a:rPr>
              <a:t>, P.E.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Member–at–large – 		Marcie </a:t>
            </a:r>
            <a:r>
              <a:rPr lang="en-US" dirty="0" err="1">
                <a:solidFill>
                  <a:schemeClr val="tx1"/>
                </a:solidFill>
              </a:rPr>
              <a:t>Gard</a:t>
            </a:r>
            <a:r>
              <a:rPr lang="en-US" dirty="0">
                <a:solidFill>
                  <a:schemeClr val="tx1"/>
                </a:solidFill>
              </a:rPr>
              <a:t>, P.E.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Member–at–large –		Barry Bell, P.E.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Member–at–large –		Franklin </a:t>
            </a:r>
            <a:r>
              <a:rPr lang="en-US" dirty="0" err="1">
                <a:solidFill>
                  <a:schemeClr val="tx1"/>
                </a:solidFill>
              </a:rPr>
              <a:t>Bohac</a:t>
            </a:r>
            <a:r>
              <a:rPr lang="en-US" dirty="0">
                <a:solidFill>
                  <a:schemeClr val="tx1"/>
                </a:solidFill>
              </a:rPr>
              <a:t>, P.E.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	    </a:t>
            </a:r>
            <a:r>
              <a:rPr lang="en-US" dirty="0" err="1">
                <a:solidFill>
                  <a:schemeClr val="tx1"/>
                </a:solidFill>
              </a:rPr>
              <a:t>Comm</a:t>
            </a:r>
            <a:r>
              <a:rPr lang="en-US" dirty="0">
                <a:solidFill>
                  <a:schemeClr val="tx1"/>
                </a:solidFill>
              </a:rPr>
              <a:t> Chair – 	Steve Pearson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750"/>
          <a:stretch>
            <a:fillRect/>
          </a:stretch>
        </p:blipFill>
        <p:spPr bwMode="auto">
          <a:xfrm>
            <a:off x="0" y="962871"/>
            <a:ext cx="9144000" cy="589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NEW MEETING LOCATION!</a:t>
            </a:r>
            <a:endParaRPr lang="en-US" sz="4400" dirty="0"/>
          </a:p>
        </p:txBody>
      </p:sp>
      <p:pic>
        <p:nvPicPr>
          <p:cNvPr id="6" name="Picture 5" descr="PI2 Logo corn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76800"/>
            <a:ext cx="2057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/>
              <a:t>Strengths</a:t>
            </a:r>
          </a:p>
        </p:txBody>
      </p:sp>
      <p:pic>
        <p:nvPicPr>
          <p:cNvPr id="4" name="Picture 3" descr="PI2 Logo corn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57800"/>
            <a:ext cx="2057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0" y="1524000"/>
                <a:ext cx="9144000" cy="5726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dirty="0"/>
                  <a:t>10 Tech meetings with varied topics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dirty="0"/>
                  <a:t>11 </a:t>
                </a:r>
                <a:r>
                  <a:rPr lang="en-US" sz="4000" dirty="0" err="1"/>
                  <a:t>Chapcom</a:t>
                </a:r>
                <a:r>
                  <a:rPr lang="en-US" sz="4000" dirty="0"/>
                  <a:t> meetings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dirty="0"/>
                  <a:t>2 Workshop (one more than 2016)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dirty="0"/>
                  <a:t>4 tours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dirty="0"/>
                  <a:t>2 socials (one more than 2016)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dirty="0"/>
                  <a:t>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𝑃𝐼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/>
                  <a:t> Engineer of the Year awards</a:t>
                </a:r>
              </a:p>
              <a:p>
                <a:endParaRPr lang="en-US" sz="4000" dirty="0"/>
              </a:p>
              <a:p>
                <a:endParaRPr lang="en-US" sz="4000" dirty="0"/>
              </a:p>
              <a:p>
                <a:endParaRPr lang="en-US" sz="4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24000"/>
                <a:ext cx="9144000" cy="5726439"/>
              </a:xfrm>
              <a:prstGeom prst="rect">
                <a:avLst/>
              </a:prstGeom>
              <a:blipFill>
                <a:blip r:embed="rId3"/>
                <a:stretch>
                  <a:fillRect l="-2133" t="-1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/>
              <a:t>Weaknesses</a:t>
            </a:r>
          </a:p>
        </p:txBody>
      </p:sp>
      <p:pic>
        <p:nvPicPr>
          <p:cNvPr id="4" name="Picture 3" descr="PI2 Logo corn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57800"/>
            <a:ext cx="2057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52400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Declining attendance - Austin Traffic?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Website upkeep</a:t>
            </a:r>
          </a:p>
          <a:p>
            <a:r>
              <a:rPr lang="en-US" sz="4000" dirty="0"/>
              <a:t>	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5565</TotalTime>
  <Words>60</Words>
  <Application>Microsoft Office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Cambria Math</vt:lpstr>
      <vt:lpstr>Office Theme</vt:lpstr>
      <vt:lpstr>PES/PELS/IAS/IES Austin  (PI)² Tech Meetings on  4th Tuesdays, Jan - Oct</vt:lpstr>
      <vt:lpstr>2017 ChapCom</vt:lpstr>
      <vt:lpstr>PowerPoint Presentation</vt:lpstr>
      <vt:lpstr>Strengths</vt:lpstr>
      <vt:lpstr>Weaknesses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PES/PELS/IAS/IES Austin – (PI)²</dc:title>
  <dc:creator>Mercier</dc:creator>
  <cp:lastModifiedBy>Steve Pearson</cp:lastModifiedBy>
  <cp:revision>15</cp:revision>
  <dcterms:created xsi:type="dcterms:W3CDTF">2017-01-17T16:13:32Z</dcterms:created>
  <dcterms:modified xsi:type="dcterms:W3CDTF">2017-01-21T15:29:37Z</dcterms:modified>
</cp:coreProperties>
</file>